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A51CC-8886-0A70-A412-19F6B8133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18B37-D460-9588-BC67-3B6D59262E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8555C-A03E-593C-CAD7-6E814F002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1B185-3D7C-5814-73E5-3A7D1792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76778-6064-7C5B-AB8C-D5938E7B2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BD4B-CEB4-4E66-3B93-3A7AF26DF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52E2C3-D368-9FA6-FA7A-816FB86FC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790E1-6B2E-44A6-6E88-81EEB1C04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E876B-66B2-4516-BAD6-27112FC36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BFECA-4DB5-A4B1-6E4E-D540BC44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04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51729-29A7-757D-19A4-47CAB71287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22009-229B-7585-4112-C028A8CF9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52F8E-9595-73F5-AA9A-C562DD71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C9A88-4DDE-30C1-2096-77F4086C1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FE67-4972-8E26-7A85-79B4F72E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2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3F09C-D5B0-CA82-DB64-1C3911B9A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1F2B-EE78-9B8D-CEB1-DE7892390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3BDB5-C553-137C-07C9-FCFC69179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94978-9C64-0FDF-712A-98BA2172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14874-A26B-C6EE-80A8-DE7EA78B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0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250AB-F090-A583-2FB3-BD521FD4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FC260-9DCF-4139-0867-40186E7C0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6293B-2E8A-47C4-7F10-434D4337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B08F5-A673-C4DE-D774-AB79F76B0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C1D7A-9422-E31C-2704-DEC10C4E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2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1860-D82F-98EF-BE2D-DBE4BE23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577A-173B-7D4C-F4FE-A03FC2963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990B3C-2719-6EA1-8548-11A50AAE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A5BA7-EB2B-D9E2-EB7E-4DCDF0CC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48413-9BC8-5648-5CF6-0C38F808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BD45-618C-A83D-752A-613979FE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31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FA3B-D865-D780-5855-A2D06628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D9D47-BC1A-78EB-8E86-6B7BA02F9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A05A0-7D2F-B5A0-F256-D1B2B8E90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A416E-5C59-25A5-D2F9-E81FD70F92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FF4F28-1B15-935B-82F8-3925FF701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60DE0E-2C35-64C8-54AB-71492592F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2C16ED-EED6-7C59-1EA7-686206278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41A8F-21A0-EB30-5F6A-DD1B36E95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29BDE-7A71-2EBF-52D2-806BF3AE8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17EDB0-CC71-A83B-186C-7D7CEBDBD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0C1F6-CE4A-E37C-F075-8749AE10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FAE71-0A09-2D89-A3E5-D7BD9F02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14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C451F-A235-D778-80C9-BD754B97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F8031-A308-6A75-0801-F5CE6341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8ADA3-6C49-514C-63F0-8278DF02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19749-ED2E-E3C4-61EC-7400B9352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9702A-D377-03AF-C01C-52817756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47CFB-DFFE-D279-ADD8-AA7432F1D5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2A7C5-3556-A236-0255-F3C57CA9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E42BA-C517-612A-3506-6CDD3AA66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7653E5-0451-6CCA-63F7-4B7D21705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736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48336-914D-BFD2-B085-FA451E253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78857A-0E80-11D1-7CB9-4D25FBAF3D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EC59C-FF87-69C1-F348-BE333869C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C5B44-DA2C-4D94-1058-A2C3846E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FEF98-5404-7D39-DB94-18DA56484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29CAA-02C9-DAC5-D6F4-313DF50BE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9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B9ABC-0EF9-14AC-023A-DC26432B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C12A0-9F01-129A-13A6-D9E4CB4CD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5A888-7309-2785-A742-8626597FB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F89D-8759-417B-BFD5-1E458333644B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C705D-3B51-29CF-CA1B-6A776639A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6CA6-6D3F-E687-0F7B-87304885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412FA-0EA3-439C-80B5-50D2AF00C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2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99BB904-12AF-0F2B-2CD8-C34FCF3B5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2481" y="241715"/>
            <a:ext cx="8065957" cy="62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3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4735A1C6-F7A1-0FD3-3A2D-E403FA0D6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37082" y="190855"/>
            <a:ext cx="8381082" cy="647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83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Jenna Mendenhall</dc:creator>
  <cp:lastModifiedBy>Jenna Mendenhall</cp:lastModifiedBy>
  <cp:revision>1</cp:revision>
  <dcterms:created xsi:type="dcterms:W3CDTF">2024-02-21T18:36:12Z</dcterms:created>
  <dcterms:modified xsi:type="dcterms:W3CDTF">2024-02-21T18:42:13Z</dcterms:modified>
</cp:coreProperties>
</file>